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9406E-3AF9-BB4D-9D73-5715F40DD684}" type="datetimeFigureOut">
              <a:rPr lang="en-US" smtClean="0"/>
              <a:pPr/>
              <a:t>2/17/2021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8E93E-211B-F049-B037-606B8F423CA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414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3400" y="1371599"/>
            <a:ext cx="7854696" cy="2562447"/>
          </a:xfrm>
        </p:spPr>
        <p:txBody>
          <a:bodyPr>
            <a:normAutofit fontScale="90000"/>
          </a:bodyPr>
          <a:lstStyle/>
          <a:p>
            <a:r>
              <a:rPr lang="tr-TR" dirty="0"/>
              <a:t>MATEMATİK </a:t>
            </a:r>
            <a:r>
              <a:rPr lang="tr-TR" dirty="0" smtClean="0"/>
              <a:t>ÖĞRETİMİNDE YARATICILIK VE YARATICI PROBLEM ÇÖZME</a:t>
            </a:r>
            <a:endParaRPr lang="tr-TR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3400" y="3228535"/>
            <a:ext cx="7854696" cy="3030221"/>
          </a:xfrm>
        </p:spPr>
        <p:txBody>
          <a:bodyPr>
            <a:normAutofit/>
          </a:bodyPr>
          <a:lstStyle/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endParaRPr lang="tr-TR" sz="2000" dirty="0" smtClean="0">
              <a:latin typeface="Cambria"/>
              <a:cs typeface="Cambria"/>
            </a:endParaRPr>
          </a:p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r>
              <a:rPr lang="tr-TR" sz="2000" smtClean="0">
                <a:latin typeface="Cambria"/>
                <a:cs typeface="Cambria"/>
              </a:rPr>
              <a:t>7. </a:t>
            </a:r>
            <a:r>
              <a:rPr lang="tr-TR" sz="2000" dirty="0">
                <a:latin typeface="Cambria"/>
                <a:cs typeface="Cambria"/>
              </a:rPr>
              <a:t>HAFTA</a:t>
            </a:r>
          </a:p>
          <a:p>
            <a:endParaRPr lang="tr-TR" sz="2000" dirty="0">
              <a:latin typeface="Cambria"/>
              <a:cs typeface="Cambria"/>
            </a:endParaRPr>
          </a:p>
          <a:p>
            <a:r>
              <a:rPr lang="tr-TR" sz="2000" dirty="0">
                <a:latin typeface="Cambria"/>
                <a:cs typeface="Cambria"/>
              </a:rPr>
              <a:t>DOÇ.DR. ESEN ERSOY</a:t>
            </a:r>
          </a:p>
          <a:p>
            <a:pPr algn="ctr"/>
            <a:r>
              <a:rPr lang="tr-TR" sz="2000" dirty="0">
                <a:latin typeface="Cambria"/>
                <a:cs typeface="Cambria"/>
              </a:rPr>
              <a:t>MART-2021</a:t>
            </a:r>
          </a:p>
          <a:p>
            <a:endParaRPr lang="tr-TR" sz="20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067512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Matematik öğretiminde yaratıcı problem çözme örneklerinin incelenmesi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2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993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374</TotalTime>
  <Words>23</Words>
  <Application>Microsoft Office PowerPoint</Application>
  <PresentationFormat>Ekran Gösterisi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3" baseType="lpstr">
      <vt:lpstr>Akış</vt:lpstr>
      <vt:lpstr>MATEMATİK ÖĞRETİMİNDE YARATICILIK VE YARATICI PROBLEM ÇÖZME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ÖĞRETİM TEKNOLOJİLERİ VE MATERYAL TASARLAMA</dc:title>
  <dc:creator>Sezer KÖSE BİBER</dc:creator>
  <cp:lastModifiedBy>Esen</cp:lastModifiedBy>
  <cp:revision>98</cp:revision>
  <dcterms:created xsi:type="dcterms:W3CDTF">2011-09-26T21:40:37Z</dcterms:created>
  <dcterms:modified xsi:type="dcterms:W3CDTF">2021-02-17T12:27:11Z</dcterms:modified>
</cp:coreProperties>
</file>